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ctrTitle"/>
          </p:nvPr>
        </p:nvSpPr>
        <p:spPr>
          <a:xfrm>
            <a:off y="1095856" x="1997075"/>
            <a:ext cy="1102500" cx="6400799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SzPct val="100000"/>
              <a:defRPr b="1" sz="4800"/>
            </a:lvl1pPr>
            <a:lvl2pPr>
              <a:spcBef>
                <a:spcPts val="0"/>
              </a:spcBef>
              <a:buSzPct val="100000"/>
              <a:defRPr b="1" sz="4800"/>
            </a:lvl2pPr>
            <a:lvl3pPr>
              <a:spcBef>
                <a:spcPts val="0"/>
              </a:spcBef>
              <a:buSzPct val="100000"/>
              <a:defRPr b="1" sz="4800"/>
            </a:lvl3pPr>
            <a:lvl4pPr>
              <a:spcBef>
                <a:spcPts val="0"/>
              </a:spcBef>
              <a:buSzPct val="100000"/>
              <a:defRPr b="1" sz="4800"/>
            </a:lvl4pPr>
            <a:lvl5pPr>
              <a:spcBef>
                <a:spcPts val="0"/>
              </a:spcBef>
              <a:buSzPct val="100000"/>
              <a:defRPr b="1" sz="4800"/>
            </a:lvl5pPr>
            <a:lvl6pPr>
              <a:spcBef>
                <a:spcPts val="0"/>
              </a:spcBef>
              <a:buSzPct val="100000"/>
              <a:defRPr b="1" sz="4800"/>
            </a:lvl6pPr>
            <a:lvl7pPr>
              <a:spcBef>
                <a:spcPts val="0"/>
              </a:spcBef>
              <a:buSzPct val="100000"/>
              <a:defRPr b="1" sz="4800"/>
            </a:lvl7pPr>
            <a:lvl8pPr>
              <a:spcBef>
                <a:spcPts val="0"/>
              </a:spcBef>
              <a:buSzPct val="100000"/>
              <a:defRPr b="1" sz="4800"/>
            </a:lvl8pPr>
            <a:lvl9pPr>
              <a:spcBef>
                <a:spcPts val="0"/>
              </a:spcBef>
              <a:buSzPct val="100000"/>
              <a:defRPr b="1" sz="48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y="2251802" x="1997075"/>
            <a:ext cy="871800" cx="64007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rgbClr val="FFFFFF"/>
              </a:buClr>
              <a:buNone/>
              <a:defRPr>
                <a:solidFill>
                  <a:srgbClr val="FFFFFF"/>
                </a:solidFill>
              </a:defRPr>
            </a:lvl1pPr>
            <a:lvl2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2pPr>
            <a:lvl3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3pPr>
            <a:lvl4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4pPr>
            <a:lvl5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5pPr>
            <a:lvl6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6pPr>
            <a:lvl7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7pPr>
            <a:lvl8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8pPr>
            <a:lvl9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5" name="Shape 15"/>
          <p:cNvSpPr/>
          <p:nvPr/>
        </p:nvSpPr>
        <p:spPr>
          <a:xfrm>
            <a:off y="0" x="0"/>
            <a:ext cy="5143499" cx="3135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>
            <a:off y="0" x="3175"/>
            <a:ext cy="609600" cx="635000"/>
          </a:xfrm>
          <a:custGeom>
            <a:pathLst>
              <a:path w="400" extrusionOk="0" h="512">
                <a:moveTo>
                  <a:pt y="512" x="400"/>
                </a:moveTo>
                <a:lnTo>
                  <a:pt y="0" x="2"/>
                </a:lnTo>
                <a:lnTo>
                  <a:pt y="0" x="0"/>
                </a:lnTo>
                <a:lnTo>
                  <a:pt y="512" x="0"/>
                </a:lnTo>
                <a:lnTo>
                  <a:pt y="512" x="40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/>
          <p:nvPr/>
        </p:nvSpPr>
        <p:spPr>
          <a:xfrm>
            <a:off y="1916906" x="3175"/>
            <a:ext cy="611981" cx="635000"/>
          </a:xfrm>
          <a:custGeom>
            <a:pathLst>
              <a:path w="400" extrusionOk="0" h="514">
                <a:moveTo>
                  <a:pt y="0" x="400"/>
                </a:moveTo>
                <a:lnTo>
                  <a:pt y="0" x="0"/>
                </a:lnTo>
                <a:lnTo>
                  <a:pt y="514" x="0"/>
                </a:lnTo>
                <a:lnTo>
                  <a:pt y="514" x="2"/>
                </a:lnTo>
                <a:lnTo>
                  <a:pt y="0" x="40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/>
          <p:nvPr/>
        </p:nvSpPr>
        <p:spPr>
          <a:xfrm>
            <a:off y="1307306" x="3175"/>
            <a:ext cy="609600" cx="635000"/>
          </a:xfrm>
          <a:custGeom>
            <a:pathLst>
              <a:path w="400" extrusionOk="0" h="512">
                <a:moveTo>
                  <a:pt y="512" x="400"/>
                </a:moveTo>
                <a:lnTo>
                  <a:pt y="0" x="2"/>
                </a:lnTo>
                <a:lnTo>
                  <a:pt y="0" x="0"/>
                </a:lnTo>
                <a:lnTo>
                  <a:pt y="512" x="0"/>
                </a:lnTo>
                <a:lnTo>
                  <a:pt y="512" x="40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/>
          <p:nvPr/>
        </p:nvSpPr>
        <p:spPr>
          <a:xfrm>
            <a:off y="1307306" x="152400"/>
            <a:ext cy="609600" cx="1317625"/>
          </a:xfrm>
          <a:custGeom>
            <a:pathLst>
              <a:path w="830" extrusionOk="0" h="512">
                <a:moveTo>
                  <a:pt y="512" x="398"/>
                </a:moveTo>
                <a:lnTo>
                  <a:pt y="512" x="830"/>
                </a:lnTo>
                <a:lnTo>
                  <a:pt y="0" x="432"/>
                </a:lnTo>
                <a:lnTo>
                  <a:pt y="0" x="0"/>
                </a:lnTo>
                <a:lnTo>
                  <a:pt y="512" x="398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y="3226593" x="152400"/>
            <a:ext cy="609600" cx="1317625"/>
          </a:xfrm>
          <a:custGeom>
            <a:pathLst>
              <a:path w="830" extrusionOk="0" h="512">
                <a:moveTo>
                  <a:pt y="0" x="830"/>
                </a:moveTo>
                <a:lnTo>
                  <a:pt y="0" x="398"/>
                </a:lnTo>
                <a:lnTo>
                  <a:pt y="512" x="0"/>
                </a:lnTo>
                <a:lnTo>
                  <a:pt y="512" x="432"/>
                </a:lnTo>
                <a:lnTo>
                  <a:pt y="0" x="83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>
            <a:off y="2614612" x="152400"/>
            <a:ext cy="611981" cx="1317625"/>
          </a:xfrm>
          <a:custGeom>
            <a:pathLst>
              <a:path w="830" extrusionOk="0" h="514">
                <a:moveTo>
                  <a:pt y="0" x="432"/>
                </a:moveTo>
                <a:lnTo>
                  <a:pt y="0" x="0"/>
                </a:lnTo>
                <a:lnTo>
                  <a:pt y="514" x="398"/>
                </a:lnTo>
                <a:lnTo>
                  <a:pt y="514" x="830"/>
                </a:lnTo>
                <a:lnTo>
                  <a:pt y="0" x="43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/>
          <p:nvPr/>
        </p:nvSpPr>
        <p:spPr>
          <a:xfrm>
            <a:off y="2614612" x="984250"/>
            <a:ext cy="611981" cx="1322387"/>
          </a:xfrm>
          <a:custGeom>
            <a:pathLst>
              <a:path w="833" extrusionOk="0" h="514">
                <a:moveTo>
                  <a:pt y="514" x="399"/>
                </a:moveTo>
                <a:lnTo>
                  <a:pt y="514" x="833"/>
                </a:lnTo>
                <a:lnTo>
                  <a:pt y="0" x="435"/>
                </a:lnTo>
                <a:lnTo>
                  <a:pt y="0" x="0"/>
                </a:lnTo>
                <a:lnTo>
                  <a:pt y="514" x="399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>
            <a:off y="2614612" x="3175"/>
            <a:ext cy="611981" cx="635000"/>
          </a:xfrm>
          <a:custGeom>
            <a:pathLst>
              <a:path w="400" extrusionOk="0" h="514">
                <a:moveTo>
                  <a:pt y="0" x="2"/>
                </a:moveTo>
                <a:lnTo>
                  <a:pt y="0" x="0"/>
                </a:lnTo>
                <a:lnTo>
                  <a:pt y="514" x="0"/>
                </a:lnTo>
                <a:lnTo>
                  <a:pt y="514" x="400"/>
                </a:lnTo>
                <a:lnTo>
                  <a:pt y="0" x="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/>
          <p:nvPr/>
        </p:nvSpPr>
        <p:spPr>
          <a:xfrm>
            <a:off y="4533900" x="984250"/>
            <a:ext cy="609600" cx="1322387"/>
          </a:xfrm>
          <a:custGeom>
            <a:pathLst>
              <a:path w="833" extrusionOk="0" h="512">
                <a:moveTo>
                  <a:pt y="0" x="399"/>
                </a:moveTo>
                <a:lnTo>
                  <a:pt y="512" x="0"/>
                </a:lnTo>
                <a:lnTo>
                  <a:pt y="512" x="435"/>
                </a:lnTo>
                <a:lnTo>
                  <a:pt y="0" x="833"/>
                </a:lnTo>
                <a:lnTo>
                  <a:pt y="0" x="399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/>
          <p:nvPr/>
        </p:nvSpPr>
        <p:spPr>
          <a:xfrm>
            <a:off y="3924300" x="984250"/>
            <a:ext cy="609600" cx="1322387"/>
          </a:xfrm>
          <a:custGeom>
            <a:pathLst>
              <a:path w="833" extrusionOk="0" h="512">
                <a:moveTo>
                  <a:pt y="0" x="435"/>
                </a:moveTo>
                <a:lnTo>
                  <a:pt y="0" x="0"/>
                </a:lnTo>
                <a:lnTo>
                  <a:pt y="512" x="399"/>
                </a:lnTo>
                <a:lnTo>
                  <a:pt y="512" x="833"/>
                </a:lnTo>
                <a:lnTo>
                  <a:pt y="0" x="435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y="3924300" x="1820863"/>
            <a:ext cy="609600" cx="1317625"/>
          </a:xfrm>
          <a:custGeom>
            <a:pathLst>
              <a:path w="830" extrusionOk="0" h="512">
                <a:moveTo>
                  <a:pt y="0" x="434"/>
                </a:moveTo>
                <a:lnTo>
                  <a:pt y="0" x="0"/>
                </a:lnTo>
                <a:lnTo>
                  <a:pt y="512" x="398"/>
                </a:lnTo>
                <a:lnTo>
                  <a:pt y="512" x="830"/>
                </a:lnTo>
                <a:lnTo>
                  <a:pt y="0" x="434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/>
          <p:nvPr/>
        </p:nvSpPr>
        <p:spPr>
          <a:xfrm>
            <a:off y="609600" x="3175"/>
            <a:ext cy="609600" cx="635000"/>
          </a:xfrm>
          <a:custGeom>
            <a:pathLst>
              <a:path w="400" extrusionOk="0" h="512">
                <a:moveTo>
                  <a:pt y="0" x="400"/>
                </a:moveTo>
                <a:lnTo>
                  <a:pt y="0" x="0"/>
                </a:lnTo>
                <a:lnTo>
                  <a:pt y="512" x="0"/>
                </a:lnTo>
                <a:lnTo>
                  <a:pt y="512" x="2"/>
                </a:lnTo>
                <a:lnTo>
                  <a:pt y="0" x="40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>
            <a:off y="1916906" x="152400"/>
            <a:ext cy="611981" cx="1317625"/>
          </a:xfrm>
          <a:custGeom>
            <a:pathLst>
              <a:path w="830" extrusionOk="0" h="514">
                <a:moveTo>
                  <a:pt y="514" x="0"/>
                </a:moveTo>
                <a:lnTo>
                  <a:pt y="514" x="432"/>
                </a:lnTo>
                <a:lnTo>
                  <a:pt y="0" x="830"/>
                </a:lnTo>
                <a:lnTo>
                  <a:pt y="0" x="398"/>
                </a:lnTo>
                <a:lnTo>
                  <a:pt y="514" x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>
            <a:off y="3226593" x="984250"/>
            <a:ext cy="609600" cx="1322387"/>
          </a:xfrm>
          <a:custGeom>
            <a:pathLst>
              <a:path w="833" extrusionOk="0" h="512">
                <a:moveTo>
                  <a:pt y="512" x="0"/>
                </a:moveTo>
                <a:lnTo>
                  <a:pt y="512" x="435"/>
                </a:lnTo>
                <a:lnTo>
                  <a:pt y="0" x="833"/>
                </a:lnTo>
                <a:lnTo>
                  <a:pt y="0" x="399"/>
                </a:lnTo>
                <a:lnTo>
                  <a:pt y="512" x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>
            <a:off y="3226593" x="3175"/>
            <a:ext cy="609600" cx="635000"/>
          </a:xfrm>
          <a:custGeom>
            <a:pathLst>
              <a:path w="400" extrusionOk="0" h="512">
                <a:moveTo>
                  <a:pt y="0" x="400"/>
                </a:moveTo>
                <a:lnTo>
                  <a:pt y="0" x="0"/>
                </a:lnTo>
                <a:lnTo>
                  <a:pt y="512" x="0"/>
                </a:lnTo>
                <a:lnTo>
                  <a:pt y="512" x="2"/>
                </a:lnTo>
                <a:lnTo>
                  <a:pt y="0" x="40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/>
          <p:nvPr/>
        </p:nvSpPr>
        <p:spPr>
          <a:xfrm>
            <a:off y="4533900" x="1820863"/>
            <a:ext cy="609600" cx="1317625"/>
          </a:xfrm>
          <a:custGeom>
            <a:pathLst>
              <a:path w="830" extrusionOk="0" h="512">
                <a:moveTo>
                  <a:pt y="0" x="398"/>
                </a:moveTo>
                <a:lnTo>
                  <a:pt y="512" x="0"/>
                </a:lnTo>
                <a:lnTo>
                  <a:pt y="512" x="434"/>
                </a:lnTo>
                <a:lnTo>
                  <a:pt y="0" x="830"/>
                </a:lnTo>
                <a:lnTo>
                  <a:pt y="0" x="398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" name="Shape 32"/>
          <p:cNvSpPr/>
          <p:nvPr/>
        </p:nvSpPr>
        <p:spPr>
          <a:xfrm>
            <a:off y="4533900" x="152400"/>
            <a:ext cy="609600" cx="1317625"/>
          </a:xfrm>
          <a:custGeom>
            <a:pathLst>
              <a:path w="830" extrusionOk="0" h="512">
                <a:moveTo>
                  <a:pt y="0" x="398"/>
                </a:moveTo>
                <a:lnTo>
                  <a:pt y="512" x="0"/>
                </a:lnTo>
                <a:lnTo>
                  <a:pt y="512" x="432"/>
                </a:lnTo>
                <a:lnTo>
                  <a:pt y="0" x="830"/>
                </a:lnTo>
                <a:lnTo>
                  <a:pt y="0" x="398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y="4533900" x="3175"/>
            <a:ext cy="609600" cx="635000"/>
          </a:xfrm>
          <a:custGeom>
            <a:pathLst>
              <a:path w="400" extrusionOk="0" h="512">
                <a:moveTo>
                  <a:pt y="0" x="400"/>
                </a:moveTo>
                <a:lnTo>
                  <a:pt y="0" x="0"/>
                </a:lnTo>
                <a:lnTo>
                  <a:pt y="512" x="0"/>
                </a:lnTo>
                <a:lnTo>
                  <a:pt y="512" x="2"/>
                </a:lnTo>
                <a:lnTo>
                  <a:pt y="0" x="40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>
            <a:off y="3924300" x="3175"/>
            <a:ext cy="609600" cx="635000"/>
          </a:xfrm>
          <a:custGeom>
            <a:pathLst>
              <a:path w="400" extrusionOk="0" h="512">
                <a:moveTo>
                  <a:pt y="512" x="400"/>
                </a:moveTo>
                <a:lnTo>
                  <a:pt y="0" x="2"/>
                </a:lnTo>
                <a:lnTo>
                  <a:pt y="0" x="0"/>
                </a:lnTo>
                <a:lnTo>
                  <a:pt y="512" x="0"/>
                </a:lnTo>
                <a:lnTo>
                  <a:pt y="512" x="40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>
            <a:off y="3924300" x="152400"/>
            <a:ext cy="609600" cx="1317625"/>
          </a:xfrm>
          <a:custGeom>
            <a:pathLst>
              <a:path w="830" extrusionOk="0" h="512">
                <a:moveTo>
                  <a:pt y="512" x="398"/>
                </a:moveTo>
                <a:lnTo>
                  <a:pt y="512" x="830"/>
                </a:lnTo>
                <a:lnTo>
                  <a:pt y="0" x="432"/>
                </a:lnTo>
                <a:lnTo>
                  <a:pt y="0" x="0"/>
                </a:lnTo>
                <a:lnTo>
                  <a:pt y="512" x="398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/>
          <p:nvPr/>
        </p:nvSpPr>
        <p:spPr>
          <a:xfrm>
            <a:off y="0" x="7415211"/>
            <a:ext cy="612226" cx="1555750"/>
          </a:xfrm>
          <a:custGeom>
            <a:pathLst>
              <a:path w="980" extrusionOk="0" h="607">
                <a:moveTo>
                  <a:pt y="607" x="510"/>
                </a:moveTo>
                <a:lnTo>
                  <a:pt y="0" x="980"/>
                </a:lnTo>
                <a:lnTo>
                  <a:pt y="0" x="470"/>
                </a:lnTo>
                <a:lnTo>
                  <a:pt y="607" x="0"/>
                </a:lnTo>
                <a:lnTo>
                  <a:pt y="607" x="510"/>
                </a:lnTo>
                <a:lnTo>
                  <a:pt y="607" x="51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/>
        </p:nvSpPr>
        <p:spPr>
          <a:xfrm>
            <a:off y="1310183" x="8397875"/>
            <a:ext cy="610209" cx="746125"/>
          </a:xfrm>
          <a:custGeom>
            <a:pathLst>
              <a:path w="470" extrusionOk="0" h="605">
                <a:moveTo>
                  <a:pt y="0" x="470"/>
                </a:moveTo>
                <a:lnTo>
                  <a:pt y="605" x="0"/>
                </a:lnTo>
                <a:lnTo>
                  <a:pt y="605" x="470"/>
                </a:lnTo>
                <a:lnTo>
                  <a:pt y="0" x="47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>
            <a:off y="1920392" x="8397875"/>
            <a:ext cy="610209" cx="746125"/>
          </a:xfrm>
          <a:custGeom>
            <a:pathLst>
              <a:path w="470" extrusionOk="0" h="605">
                <a:moveTo>
                  <a:pt y="0" x="0"/>
                </a:moveTo>
                <a:lnTo>
                  <a:pt y="605" x="470"/>
                </a:lnTo>
                <a:lnTo>
                  <a:pt y="0" x="470"/>
                </a:lnTo>
                <a:lnTo>
                  <a:pt y="0" x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/>
          <p:nvPr/>
        </p:nvSpPr>
        <p:spPr>
          <a:xfrm>
            <a:off y="2017" x="8397875"/>
            <a:ext cy="610209" cx="746125"/>
          </a:xfrm>
          <a:custGeom>
            <a:pathLst>
              <a:path w="470" extrusionOk="0" h="605">
                <a:moveTo>
                  <a:pt y="0" x="470"/>
                </a:moveTo>
                <a:lnTo>
                  <a:pt y="605" x="0"/>
                </a:lnTo>
                <a:lnTo>
                  <a:pt y="605" x="470"/>
                </a:lnTo>
                <a:lnTo>
                  <a:pt y="0" x="47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/>
        </p:nvSpPr>
        <p:spPr>
          <a:xfrm>
            <a:off y="612225" x="8397875"/>
            <a:ext cy="607183" cx="746125"/>
          </a:xfrm>
          <a:custGeom>
            <a:pathLst>
              <a:path w="470" extrusionOk="0" h="602">
                <a:moveTo>
                  <a:pt y="0" x="0"/>
                </a:moveTo>
                <a:lnTo>
                  <a:pt y="602" x="470"/>
                </a:lnTo>
                <a:lnTo>
                  <a:pt y="0" x="470"/>
                </a:lnTo>
                <a:lnTo>
                  <a:pt y="0" x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/>
          <p:nvPr/>
        </p:nvSpPr>
        <p:spPr>
          <a:xfrm>
            <a:off y="612225" x="7415211"/>
            <a:ext cy="610209" cx="1555750"/>
          </a:xfrm>
          <a:custGeom>
            <a:pathLst>
              <a:path w="980" extrusionOk="0" h="605">
                <a:moveTo>
                  <a:pt y="0" x="510"/>
                </a:moveTo>
                <a:lnTo>
                  <a:pt y="605" x="980"/>
                </a:lnTo>
                <a:lnTo>
                  <a:pt y="605" x="470"/>
                </a:lnTo>
                <a:lnTo>
                  <a:pt y="0" x="0"/>
                </a:lnTo>
                <a:lnTo>
                  <a:pt y="0" x="510"/>
                </a:lnTo>
                <a:lnTo>
                  <a:pt y="0" x="51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/>
          <p:nvPr/>
        </p:nvSpPr>
        <p:spPr>
          <a:xfrm>
            <a:off y="0" x="7415211"/>
            <a:ext cy="612226" cx="1555750"/>
          </a:xfrm>
          <a:custGeom>
            <a:pathLst>
              <a:path w="980" extrusionOk="0" h="607">
                <a:moveTo>
                  <a:pt y="607" x="510"/>
                </a:moveTo>
                <a:lnTo>
                  <a:pt y="0" x="980"/>
                </a:lnTo>
                <a:lnTo>
                  <a:pt y="0" x="470"/>
                </a:lnTo>
                <a:lnTo>
                  <a:pt y="607" x="0"/>
                </a:lnTo>
                <a:lnTo>
                  <a:pt y="607" x="510"/>
                </a:lnTo>
                <a:lnTo>
                  <a:pt y="607" x="51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/>
        </p:nvSpPr>
        <p:spPr>
          <a:xfrm>
            <a:off y="1310183" x="8397875"/>
            <a:ext cy="610209" cx="746125"/>
          </a:xfrm>
          <a:custGeom>
            <a:pathLst>
              <a:path w="470" extrusionOk="0" h="605">
                <a:moveTo>
                  <a:pt y="0" x="470"/>
                </a:moveTo>
                <a:lnTo>
                  <a:pt y="605" x="0"/>
                </a:lnTo>
                <a:lnTo>
                  <a:pt y="605" x="470"/>
                </a:lnTo>
                <a:lnTo>
                  <a:pt y="0" x="47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>
            <a:off y="1920392" x="8397875"/>
            <a:ext cy="610209" cx="746125"/>
          </a:xfrm>
          <a:custGeom>
            <a:pathLst>
              <a:path w="470" extrusionOk="0" h="605">
                <a:moveTo>
                  <a:pt y="0" x="0"/>
                </a:moveTo>
                <a:lnTo>
                  <a:pt y="605" x="470"/>
                </a:lnTo>
                <a:lnTo>
                  <a:pt y="0" x="470"/>
                </a:lnTo>
                <a:lnTo>
                  <a:pt y="0" x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>
            <a:off y="612225" x="7415211"/>
            <a:ext cy="610209" cx="1555750"/>
          </a:xfrm>
          <a:custGeom>
            <a:pathLst>
              <a:path w="980" extrusionOk="0" h="605">
                <a:moveTo>
                  <a:pt y="0" x="510"/>
                </a:moveTo>
                <a:lnTo>
                  <a:pt y="605" x="980"/>
                </a:lnTo>
                <a:lnTo>
                  <a:pt y="605" x="470"/>
                </a:lnTo>
                <a:lnTo>
                  <a:pt y="0" x="0"/>
                </a:lnTo>
                <a:lnTo>
                  <a:pt y="0" x="510"/>
                </a:lnTo>
                <a:lnTo>
                  <a:pt y="0" x="51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200150" x="457200"/>
            <a:ext cy="3630300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y="1200150" x="4648200"/>
            <a:ext cy="3630300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53" name="Shape 53"/>
          <p:cNvSpPr/>
          <p:nvPr/>
        </p:nvSpPr>
        <p:spPr>
          <a:xfrm>
            <a:off y="0" x="7415211"/>
            <a:ext cy="612226" cx="1555750"/>
          </a:xfrm>
          <a:custGeom>
            <a:pathLst>
              <a:path w="980" extrusionOk="0" h="607">
                <a:moveTo>
                  <a:pt y="607" x="510"/>
                </a:moveTo>
                <a:lnTo>
                  <a:pt y="0" x="980"/>
                </a:lnTo>
                <a:lnTo>
                  <a:pt y="0" x="470"/>
                </a:lnTo>
                <a:lnTo>
                  <a:pt y="607" x="0"/>
                </a:lnTo>
                <a:lnTo>
                  <a:pt y="607" x="510"/>
                </a:lnTo>
                <a:lnTo>
                  <a:pt y="607" x="51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>
            <a:off y="1310183" x="8397875"/>
            <a:ext cy="610209" cx="746125"/>
          </a:xfrm>
          <a:custGeom>
            <a:pathLst>
              <a:path w="470" extrusionOk="0" h="605">
                <a:moveTo>
                  <a:pt y="0" x="470"/>
                </a:moveTo>
                <a:lnTo>
                  <a:pt y="605" x="0"/>
                </a:lnTo>
                <a:lnTo>
                  <a:pt y="605" x="470"/>
                </a:lnTo>
                <a:lnTo>
                  <a:pt y="0" x="47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/>
          <p:nvPr/>
        </p:nvSpPr>
        <p:spPr>
          <a:xfrm>
            <a:off y="1920392" x="8397875"/>
            <a:ext cy="610209" cx="746125"/>
          </a:xfrm>
          <a:custGeom>
            <a:pathLst>
              <a:path w="470" extrusionOk="0" h="605">
                <a:moveTo>
                  <a:pt y="0" x="0"/>
                </a:moveTo>
                <a:lnTo>
                  <a:pt y="605" x="470"/>
                </a:lnTo>
                <a:lnTo>
                  <a:pt y="0" x="470"/>
                </a:lnTo>
                <a:lnTo>
                  <a:pt y="0" x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/>
        </p:nvSpPr>
        <p:spPr>
          <a:xfrm>
            <a:off y="612225" x="7415211"/>
            <a:ext cy="610209" cx="1555750"/>
          </a:xfrm>
          <a:custGeom>
            <a:pathLst>
              <a:path w="980" extrusionOk="0" h="605">
                <a:moveTo>
                  <a:pt y="0" x="510"/>
                </a:moveTo>
                <a:lnTo>
                  <a:pt y="605" x="980"/>
                </a:lnTo>
                <a:lnTo>
                  <a:pt y="605" x="470"/>
                </a:lnTo>
                <a:lnTo>
                  <a:pt y="0" x="0"/>
                </a:lnTo>
                <a:lnTo>
                  <a:pt y="0" x="510"/>
                </a:lnTo>
                <a:lnTo>
                  <a:pt y="0" x="51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/>
          <p:nvPr/>
        </p:nvSpPr>
        <p:spPr>
          <a:xfrm>
            <a:off y="2614612" x="3175"/>
            <a:ext cy="611981" cx="635000"/>
          </a:xfrm>
          <a:custGeom>
            <a:pathLst>
              <a:path w="400" extrusionOk="0" h="514">
                <a:moveTo>
                  <a:pt y="0" x="2"/>
                </a:moveTo>
                <a:lnTo>
                  <a:pt y="0" x="0"/>
                </a:lnTo>
                <a:lnTo>
                  <a:pt y="514" x="0"/>
                </a:lnTo>
                <a:lnTo>
                  <a:pt y="514" x="400"/>
                </a:lnTo>
                <a:lnTo>
                  <a:pt y="0" x="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/>
        </p:nvSpPr>
        <p:spPr>
          <a:xfrm>
            <a:off y="3226593" x="3175"/>
            <a:ext cy="609600" cx="635000"/>
          </a:xfrm>
          <a:custGeom>
            <a:pathLst>
              <a:path w="400" extrusionOk="0" h="512">
                <a:moveTo>
                  <a:pt y="0" x="400"/>
                </a:moveTo>
                <a:lnTo>
                  <a:pt y="0" x="0"/>
                </a:lnTo>
                <a:lnTo>
                  <a:pt y="512" x="0"/>
                </a:lnTo>
                <a:lnTo>
                  <a:pt y="512" x="2"/>
                </a:lnTo>
                <a:lnTo>
                  <a:pt y="0" x="40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/>
          <p:nvPr/>
        </p:nvSpPr>
        <p:spPr>
          <a:xfrm>
            <a:off y="4533900" x="152400"/>
            <a:ext cy="609600" cx="1317625"/>
          </a:xfrm>
          <a:custGeom>
            <a:pathLst>
              <a:path w="830" extrusionOk="0" h="512">
                <a:moveTo>
                  <a:pt y="0" x="398"/>
                </a:moveTo>
                <a:lnTo>
                  <a:pt y="512" x="0"/>
                </a:lnTo>
                <a:lnTo>
                  <a:pt y="512" x="432"/>
                </a:lnTo>
                <a:lnTo>
                  <a:pt y="0" x="830"/>
                </a:lnTo>
                <a:lnTo>
                  <a:pt y="0" x="398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/>
          <p:nvPr/>
        </p:nvSpPr>
        <p:spPr>
          <a:xfrm>
            <a:off y="3924300" x="152400"/>
            <a:ext cy="609600" cx="1317625"/>
          </a:xfrm>
          <a:custGeom>
            <a:pathLst>
              <a:path w="830" extrusionOk="0" h="512">
                <a:moveTo>
                  <a:pt y="512" x="398"/>
                </a:moveTo>
                <a:lnTo>
                  <a:pt y="512" x="830"/>
                </a:lnTo>
                <a:lnTo>
                  <a:pt y="0" x="432"/>
                </a:lnTo>
                <a:lnTo>
                  <a:pt y="0" x="0"/>
                </a:lnTo>
                <a:lnTo>
                  <a:pt y="512" x="398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>
            <a:off y="0" x="7415211"/>
            <a:ext cy="612226" cx="1555750"/>
          </a:xfrm>
          <a:custGeom>
            <a:pathLst>
              <a:path w="980" extrusionOk="0" h="607">
                <a:moveTo>
                  <a:pt y="607" x="510"/>
                </a:moveTo>
                <a:lnTo>
                  <a:pt y="0" x="980"/>
                </a:lnTo>
                <a:lnTo>
                  <a:pt y="0" x="470"/>
                </a:lnTo>
                <a:lnTo>
                  <a:pt y="607" x="0"/>
                </a:lnTo>
                <a:lnTo>
                  <a:pt y="607" x="510"/>
                </a:lnTo>
                <a:lnTo>
                  <a:pt y="607" x="51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/>
        </p:nvSpPr>
        <p:spPr>
          <a:xfrm>
            <a:off y="1310183" x="8397875"/>
            <a:ext cy="610209" cx="746125"/>
          </a:xfrm>
          <a:custGeom>
            <a:pathLst>
              <a:path w="470" extrusionOk="0" h="605">
                <a:moveTo>
                  <a:pt y="0" x="470"/>
                </a:moveTo>
                <a:lnTo>
                  <a:pt y="605" x="0"/>
                </a:lnTo>
                <a:lnTo>
                  <a:pt y="605" x="470"/>
                </a:lnTo>
                <a:lnTo>
                  <a:pt y="0" x="47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/>
          <p:nvPr/>
        </p:nvSpPr>
        <p:spPr>
          <a:xfrm>
            <a:off y="1920392" x="8397875"/>
            <a:ext cy="610209" cx="746125"/>
          </a:xfrm>
          <a:custGeom>
            <a:pathLst>
              <a:path w="470" extrusionOk="0" h="605">
                <a:moveTo>
                  <a:pt y="0" x="0"/>
                </a:moveTo>
                <a:lnTo>
                  <a:pt y="605" x="470"/>
                </a:lnTo>
                <a:lnTo>
                  <a:pt y="0" x="470"/>
                </a:lnTo>
                <a:lnTo>
                  <a:pt y="0" x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y="612225" x="7415211"/>
            <a:ext cy="610209" cx="1555750"/>
          </a:xfrm>
          <a:custGeom>
            <a:pathLst>
              <a:path w="980" extrusionOk="0" h="605">
                <a:moveTo>
                  <a:pt y="0" x="510"/>
                </a:moveTo>
                <a:lnTo>
                  <a:pt y="605" x="980"/>
                </a:lnTo>
                <a:lnTo>
                  <a:pt y="605" x="470"/>
                </a:lnTo>
                <a:lnTo>
                  <a:pt y="0" x="0"/>
                </a:lnTo>
                <a:lnTo>
                  <a:pt y="0" x="510"/>
                </a:lnTo>
                <a:lnTo>
                  <a:pt y="0" x="51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y="3320653" x="1574800"/>
            <a:ext cy="5133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69" name="Shape 69"/>
          <p:cNvSpPr/>
          <p:nvPr/>
        </p:nvSpPr>
        <p:spPr>
          <a:xfrm>
            <a:off y="2614612" x="3175"/>
            <a:ext cy="611981" cx="635000"/>
          </a:xfrm>
          <a:custGeom>
            <a:pathLst>
              <a:path w="400" extrusionOk="0" h="514">
                <a:moveTo>
                  <a:pt y="0" x="2"/>
                </a:moveTo>
                <a:lnTo>
                  <a:pt y="0" x="0"/>
                </a:lnTo>
                <a:lnTo>
                  <a:pt y="514" x="0"/>
                </a:lnTo>
                <a:lnTo>
                  <a:pt y="514" x="400"/>
                </a:lnTo>
                <a:lnTo>
                  <a:pt y="0" x="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/>
        </p:nvSpPr>
        <p:spPr>
          <a:xfrm>
            <a:off y="3226593" x="3175"/>
            <a:ext cy="609600" cx="635000"/>
          </a:xfrm>
          <a:custGeom>
            <a:pathLst>
              <a:path w="400" extrusionOk="0" h="512">
                <a:moveTo>
                  <a:pt y="0" x="400"/>
                </a:moveTo>
                <a:lnTo>
                  <a:pt y="0" x="0"/>
                </a:lnTo>
                <a:lnTo>
                  <a:pt y="512" x="0"/>
                </a:lnTo>
                <a:lnTo>
                  <a:pt y="512" x="2"/>
                </a:lnTo>
                <a:lnTo>
                  <a:pt y="0" x="40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/>
        </p:nvSpPr>
        <p:spPr>
          <a:xfrm>
            <a:off y="4533900" x="152400"/>
            <a:ext cy="609600" cx="1317625"/>
          </a:xfrm>
          <a:custGeom>
            <a:pathLst>
              <a:path w="830" extrusionOk="0" h="512">
                <a:moveTo>
                  <a:pt y="0" x="398"/>
                </a:moveTo>
                <a:lnTo>
                  <a:pt y="512" x="0"/>
                </a:lnTo>
                <a:lnTo>
                  <a:pt y="512" x="432"/>
                </a:lnTo>
                <a:lnTo>
                  <a:pt y="0" x="830"/>
                </a:lnTo>
                <a:lnTo>
                  <a:pt y="0" x="398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y="3924300" x="152400"/>
            <a:ext cy="609600" cx="1317625"/>
          </a:xfrm>
          <a:custGeom>
            <a:pathLst>
              <a:path w="830" extrusionOk="0" h="512">
                <a:moveTo>
                  <a:pt y="512" x="398"/>
                </a:moveTo>
                <a:lnTo>
                  <a:pt y="512" x="830"/>
                </a:lnTo>
                <a:lnTo>
                  <a:pt y="0" x="432"/>
                </a:lnTo>
                <a:lnTo>
                  <a:pt y="0" x="0"/>
                </a:lnTo>
                <a:lnTo>
                  <a:pt y="512" x="398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y="0" x="7415211"/>
            <a:ext cy="612226" cx="1555750"/>
          </a:xfrm>
          <a:custGeom>
            <a:pathLst>
              <a:path w="980" extrusionOk="0" h="607">
                <a:moveTo>
                  <a:pt y="607" x="510"/>
                </a:moveTo>
                <a:lnTo>
                  <a:pt y="0" x="980"/>
                </a:lnTo>
                <a:lnTo>
                  <a:pt y="0" x="470"/>
                </a:lnTo>
                <a:lnTo>
                  <a:pt y="607" x="0"/>
                </a:lnTo>
                <a:lnTo>
                  <a:pt y="607" x="510"/>
                </a:lnTo>
                <a:lnTo>
                  <a:pt y="607" x="51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/>
          <p:nvPr/>
        </p:nvSpPr>
        <p:spPr>
          <a:xfrm>
            <a:off y="1310183" x="8397875"/>
            <a:ext cy="610209" cx="746125"/>
          </a:xfrm>
          <a:custGeom>
            <a:pathLst>
              <a:path w="470" extrusionOk="0" h="605">
                <a:moveTo>
                  <a:pt y="0" x="470"/>
                </a:moveTo>
                <a:lnTo>
                  <a:pt y="605" x="0"/>
                </a:lnTo>
                <a:lnTo>
                  <a:pt y="605" x="470"/>
                </a:lnTo>
                <a:lnTo>
                  <a:pt y="0" x="47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/>
          <p:nvPr/>
        </p:nvSpPr>
        <p:spPr>
          <a:xfrm>
            <a:off y="1920392" x="8397875"/>
            <a:ext cy="610209" cx="746125"/>
          </a:xfrm>
          <a:custGeom>
            <a:pathLst>
              <a:path w="470" extrusionOk="0" h="605">
                <a:moveTo>
                  <a:pt y="0" x="0"/>
                </a:moveTo>
                <a:lnTo>
                  <a:pt y="605" x="470"/>
                </a:lnTo>
                <a:lnTo>
                  <a:pt y="0" x="470"/>
                </a:lnTo>
                <a:lnTo>
                  <a:pt y="0" x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/>
          <p:nvPr/>
        </p:nvSpPr>
        <p:spPr>
          <a:xfrm>
            <a:off y="612225" x="7415211"/>
            <a:ext cy="610209" cx="1555750"/>
          </a:xfrm>
          <a:custGeom>
            <a:pathLst>
              <a:path w="980" extrusionOk="0" h="605">
                <a:moveTo>
                  <a:pt y="0" x="510"/>
                </a:moveTo>
                <a:lnTo>
                  <a:pt y="605" x="980"/>
                </a:lnTo>
                <a:lnTo>
                  <a:pt y="605" x="470"/>
                </a:lnTo>
                <a:lnTo>
                  <a:pt y="0" x="0"/>
                </a:lnTo>
                <a:lnTo>
                  <a:pt y="0" x="510"/>
                </a:lnTo>
                <a:lnTo>
                  <a:pt y="0" x="51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2890DA"/>
            </a:gs>
            <a:gs pos="100000">
              <a:schemeClr val="dk2"/>
            </a:gs>
          </a:gsLst>
          <a:path path="circle">
            <a:fillToRect t="100%" r="100%"/>
          </a:path>
          <a:tileRect b="-100%" l="-100%"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3945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3200">
                <a:solidFill>
                  <a:schemeClr val="lt1"/>
                </a:solidFill>
              </a:defRPr>
            </a:lvl1pPr>
            <a:lvl2pPr>
              <a:spcBef>
                <a:spcPts val="560"/>
              </a:spcBef>
              <a:buClr>
                <a:schemeClr val="lt1"/>
              </a:buClr>
              <a:buSzPct val="100000"/>
              <a:defRPr sz="28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4pPr>
            <a:lvl5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5pPr>
            <a:lvl6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6pPr>
            <a:lvl7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7pPr>
            <a:lvl8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8pPr>
            <a:lvl9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" name="Shape 7"/>
          <p:cNvSpPr/>
          <p:nvPr/>
        </p:nvSpPr>
        <p:spPr>
          <a:xfrm>
            <a:off y="0" x="0"/>
            <a:ext cy="5143499" cx="3135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" name="Shape 8"/>
          <p:cNvSpPr/>
          <p:nvPr/>
        </p:nvSpPr>
        <p:spPr>
          <a:xfrm>
            <a:off y="4533900" x="3175"/>
            <a:ext cy="609600" cx="635000"/>
          </a:xfrm>
          <a:custGeom>
            <a:pathLst>
              <a:path w="400" extrusionOk="0" h="512">
                <a:moveTo>
                  <a:pt y="0" x="400"/>
                </a:moveTo>
                <a:lnTo>
                  <a:pt y="0" x="0"/>
                </a:lnTo>
                <a:lnTo>
                  <a:pt y="512" x="0"/>
                </a:lnTo>
                <a:lnTo>
                  <a:pt y="512" x="2"/>
                </a:lnTo>
                <a:lnTo>
                  <a:pt y="0" x="40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>
            <a:off y="3924300" x="3175"/>
            <a:ext cy="609600" cx="635000"/>
          </a:xfrm>
          <a:custGeom>
            <a:pathLst>
              <a:path w="400" extrusionOk="0" h="512">
                <a:moveTo>
                  <a:pt y="512" x="400"/>
                </a:moveTo>
                <a:lnTo>
                  <a:pt y="0" x="2"/>
                </a:lnTo>
                <a:lnTo>
                  <a:pt y="0" x="0"/>
                </a:lnTo>
                <a:lnTo>
                  <a:pt y="512" x="0"/>
                </a:lnTo>
                <a:lnTo>
                  <a:pt y="512" x="40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>
            <a:off y="2017" x="8397875"/>
            <a:ext cy="610209" cx="746125"/>
          </a:xfrm>
          <a:custGeom>
            <a:pathLst>
              <a:path w="470" extrusionOk="0" h="605">
                <a:moveTo>
                  <a:pt y="0" x="470"/>
                </a:moveTo>
                <a:lnTo>
                  <a:pt y="605" x="0"/>
                </a:lnTo>
                <a:lnTo>
                  <a:pt y="605" x="470"/>
                </a:lnTo>
                <a:lnTo>
                  <a:pt y="0" x="47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y="612225" x="8397875"/>
            <a:ext cy="607183" cx="746125"/>
          </a:xfrm>
          <a:custGeom>
            <a:pathLst>
              <a:path w="470" extrusionOk="0" h="602">
                <a:moveTo>
                  <a:pt y="0" x="0"/>
                </a:moveTo>
                <a:lnTo>
                  <a:pt y="602" x="470"/>
                </a:lnTo>
                <a:lnTo>
                  <a:pt y="0" x="470"/>
                </a:lnTo>
                <a:lnTo>
                  <a:pt y="0" x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youtube.com/v/p4qME64SkxM" Type="http://schemas.openxmlformats.org/officeDocument/2006/relationships/hyperlink" TargetMode="External" Id="rId4"/><Relationship Target="../media/image00.jpg" Type="http://schemas.openxmlformats.org/officeDocument/2006/relationships/image" Id="rId5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ctrTitle"/>
          </p:nvPr>
        </p:nvSpPr>
        <p:spPr>
          <a:xfrm>
            <a:off y="462656" x="1385350"/>
            <a:ext cy="1102500" cx="6400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accent5"/>
                </a:solidFill>
              </a:rPr>
              <a:t>Identifying Theme</a:t>
            </a:r>
          </a:p>
        </p:txBody>
      </p:sp>
      <p:sp>
        <p:nvSpPr>
          <p:cNvPr id="80" name="Shape 80"/>
          <p:cNvSpPr txBox="1"/>
          <p:nvPr>
            <p:ph idx="1" type="subTitle"/>
          </p:nvPr>
        </p:nvSpPr>
        <p:spPr>
          <a:xfrm>
            <a:off y="1685050" x="2987675"/>
            <a:ext cy="871800" cx="5067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LT:</a:t>
            </a:r>
            <a:r>
              <a:rPr lang="en" i="1"/>
              <a:t> I can work with my peers to identify the theme and how the elements of plot contribute to the theme.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Period 3 Groups: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1200150" x="304800"/>
            <a:ext cy="3630300" cx="4139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1.Quay, Anna, Ishan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2.Carl, Dylan, Jay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3. David, Cheyenne,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    Brittany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4.Mitch, Eric, Shaam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5. Derek, Elijah, Alex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6.Cody, Justin, Darin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 txBox="1"/>
          <p:nvPr>
            <p:ph idx="2" type="body"/>
          </p:nvPr>
        </p:nvSpPr>
        <p:spPr>
          <a:xfrm>
            <a:off y="1200150" x="4378550"/>
            <a:ext cy="3630300" cx="4139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7. Bill, Ben, Dillan</a:t>
            </a:r>
          </a:p>
          <a:p>
            <a:pPr rtl="0" lvl="0" indent="-4064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startAt="8" type="arabicPeriod"/>
            </a:pPr>
            <a:r>
              <a:rPr sz="2800" lang="en"/>
              <a:t>Victor, Jacob, Matt</a:t>
            </a:r>
          </a:p>
          <a:p>
            <a:pPr rtl="0" lvl="0" indent="-4064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startAt="8" type="arabicPeriod"/>
            </a:pPr>
            <a:r>
              <a:rPr sz="2800" lang="en"/>
              <a:t>Emily, Erebi, Cole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10.Brooke, Sean, Orion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11.Diamah, Rasha Mae, Connor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Theme?</a:t>
            </a:r>
          </a:p>
        </p:txBody>
      </p:sp>
      <p:sp>
        <p:nvSpPr>
          <p:cNvPr id="86" name="Shape 86">
            <a:hlinkClick r:id="rId4"/>
          </p:cNvPr>
          <p:cNvSpPr/>
          <p:nvPr/>
        </p:nvSpPr>
        <p:spPr>
          <a:xfrm>
            <a:off y="1308675" x="2039775"/>
            <a:ext cy="3429000" cx="4572000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u="sng" b="1" lang="en">
                <a:solidFill>
                  <a:srgbClr val="F074AC"/>
                </a:solidFill>
              </a:rPr>
              <a:t>Theme Defined: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971550" x="381000"/>
            <a:ext cy="2128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sz="3000" lang="en">
                <a:solidFill>
                  <a:srgbClr val="F074AC"/>
                </a:solidFill>
              </a:rPr>
              <a:t>“Theme is defined as a main idea or an underlying meaning of a literary work that may be stated directly or indirectly” (Literary Devices).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y="3205275" x="1094350"/>
            <a:ext cy="857400" cx="6689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u="sng" b="1" sz="3000" lang="en">
                <a:solidFill>
                  <a:srgbClr val="D2D2D2"/>
                </a:solidFill>
              </a:rPr>
              <a:t>Major			 vs. 			Minor 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y="3715350" x="598150"/>
            <a:ext cy="1067099" cx="37209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2400" lang="en">
                <a:solidFill>
                  <a:srgbClr val="D2D2D2"/>
                </a:solidFill>
              </a:rPr>
              <a:t>Repeatedly addressed throughout the text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y="3715350" x="4636750"/>
            <a:ext cy="1067099" cx="37209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400" lang="en">
                <a:solidFill>
                  <a:srgbClr val="D2D2D2"/>
                </a:solidFill>
              </a:rPr>
              <a:t>Appears briefly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u="sng" b="1" lang="en">
                <a:solidFill>
                  <a:schemeClr val="accent5"/>
                </a:solidFill>
              </a:rPr>
              <a:t>Characteristics of Theme: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1200150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lvl="0" indent="-431800" marL="45720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It is a moral message</a:t>
            </a:r>
          </a:p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y="1962150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Universal, applies to world beyond the story and it’s characters</a:t>
            </a:r>
          </a:p>
        </p:txBody>
      </p:sp>
      <p:sp>
        <p:nvSpPr>
          <p:cNvPr id="103" name="Shape 103"/>
          <p:cNvSpPr txBox="1"/>
          <p:nvPr>
            <p:ph idx="3" type="body"/>
          </p:nvPr>
        </p:nvSpPr>
        <p:spPr>
          <a:xfrm>
            <a:off y="3105150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It is NOT simply a TOPIC</a:t>
            </a:r>
          </a:p>
        </p:txBody>
      </p:sp>
      <p:sp>
        <p:nvSpPr>
          <p:cNvPr id="104" name="Shape 104"/>
          <p:cNvSpPr txBox="1"/>
          <p:nvPr>
            <p:ph idx="4" type="body"/>
          </p:nvPr>
        </p:nvSpPr>
        <p:spPr>
          <a:xfrm>
            <a:off y="3867150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accent5"/>
                </a:solidFill>
              </a:rPr>
              <a:t>Can have several themes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u="sng" b="1" lang="en">
                <a:solidFill>
                  <a:schemeClr val="accent6"/>
                </a:solidFill>
              </a:rPr>
              <a:t>How do I find the theme?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1200150" x="457200"/>
            <a:ext cy="695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lvl="0" indent="-431800" marL="457200">
              <a:spcBef>
                <a:spcPts val="0"/>
              </a:spcBef>
              <a:buClr>
                <a:srgbClr val="FF986D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986D"/>
                </a:solidFill>
              </a:rPr>
              <a:t>Look at how character(s) develop</a:t>
            </a:r>
          </a:p>
        </p:txBody>
      </p:sp>
      <p:sp>
        <p:nvSpPr>
          <p:cNvPr id="111" name="Shape 111"/>
          <p:cNvSpPr txBox="1"/>
          <p:nvPr>
            <p:ph idx="2" type="body"/>
          </p:nvPr>
        </p:nvSpPr>
        <p:spPr>
          <a:xfrm>
            <a:off y="1885950" x="457200"/>
            <a:ext cy="695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spcBef>
                <a:spcPts val="0"/>
              </a:spcBef>
              <a:buClr>
                <a:srgbClr val="FF986D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986D"/>
                </a:solidFill>
              </a:rPr>
              <a:t>Look for clear statements of the theme</a:t>
            </a:r>
          </a:p>
        </p:txBody>
      </p:sp>
      <p:sp>
        <p:nvSpPr>
          <p:cNvPr id="112" name="Shape 112"/>
          <p:cNvSpPr txBox="1"/>
          <p:nvPr>
            <p:ph idx="3" type="body"/>
          </p:nvPr>
        </p:nvSpPr>
        <p:spPr>
          <a:xfrm>
            <a:off y="2647950" x="457200"/>
            <a:ext cy="695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spcBef>
                <a:spcPts val="0"/>
              </a:spcBef>
              <a:buClr>
                <a:srgbClr val="FF986D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986D"/>
                </a:solidFill>
              </a:rPr>
              <a:t>Examine the Title </a:t>
            </a:r>
          </a:p>
          <a:p>
            <a:pPr rtl="0" lvl="0" indent="457200">
              <a:spcBef>
                <a:spcPts val="0"/>
              </a:spcBef>
              <a:buNone/>
            </a:pPr>
            <a:r>
              <a:rPr lang="en">
                <a:solidFill>
                  <a:srgbClr val="FF986D"/>
                </a:solidFill>
              </a:rPr>
              <a:t>(and anywhere it is mentioned in the text)</a:t>
            </a:r>
          </a:p>
        </p:txBody>
      </p:sp>
      <p:sp>
        <p:nvSpPr>
          <p:cNvPr id="113" name="Shape 113"/>
          <p:cNvSpPr txBox="1"/>
          <p:nvPr>
            <p:ph idx="4" type="body"/>
          </p:nvPr>
        </p:nvSpPr>
        <p:spPr>
          <a:xfrm>
            <a:off y="3790950" x="457200"/>
            <a:ext cy="695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spcBef>
                <a:spcPts val="0"/>
              </a:spcBef>
              <a:buClr>
                <a:srgbClr val="FF986D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986D"/>
                </a:solidFill>
              </a:rPr>
              <a:t>Examine the conflict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u="sng" b="1" lang="en"/>
              <a:t>Group Activity: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1200150" x="457200"/>
            <a:ext cy="17354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u="sng" b="1" sz="2800" lang="en">
                <a:solidFill>
                  <a:srgbClr val="F074AC"/>
                </a:solidFill>
              </a:rPr>
              <a:t>LT:</a:t>
            </a:r>
            <a:r>
              <a:rPr sz="2800" lang="en">
                <a:solidFill>
                  <a:srgbClr val="F074AC"/>
                </a:solidFill>
              </a:rPr>
              <a:t> I can work with my peers to identify the theme and how the elements of plot contribute to the theme.</a:t>
            </a:r>
          </a:p>
        </p:txBody>
      </p:sp>
      <p:sp>
        <p:nvSpPr>
          <p:cNvPr id="120" name="Shape 120"/>
          <p:cNvSpPr txBox="1"/>
          <p:nvPr>
            <p:ph idx="2" type="body"/>
          </p:nvPr>
        </p:nvSpPr>
        <p:spPr>
          <a:xfrm>
            <a:off y="2876550" x="457200"/>
            <a:ext cy="17354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u="sng" b="1" sz="2800" lang="en">
                <a:solidFill>
                  <a:srgbClr val="FF986D"/>
                </a:solidFill>
              </a:rPr>
              <a:t>TASK: </a:t>
            </a:r>
            <a:r>
              <a:rPr sz="2800" lang="en">
                <a:solidFill>
                  <a:srgbClr val="FF986D"/>
                </a:solidFill>
              </a:rPr>
              <a:t>As a group, you will be responsible for identifying the theme and analyzing how the different elements of plot contribute to the theme.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Group Member Roles: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1123950" x="304800"/>
            <a:ext cy="1811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500" lang="en"/>
              <a:t>Each group member will focus on a different element that contributes to the theme. You will choose your roles, then individually read the text to focus on analyzing your element in the story.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y="3086100" x="1833050"/>
            <a:ext cy="1354200" cx="5608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2400" lang="en">
                <a:solidFill>
                  <a:srgbClr val="FFD700"/>
                </a:solidFill>
              </a:rPr>
              <a:t>Role A: Characters</a:t>
            </a:r>
          </a:p>
          <a:p>
            <a:pPr rtl="0">
              <a:spcBef>
                <a:spcPts val="0"/>
              </a:spcBef>
              <a:buNone/>
            </a:pPr>
            <a:r>
              <a:rPr sz="2400" lang="en">
                <a:solidFill>
                  <a:srgbClr val="FFD700"/>
                </a:solidFill>
              </a:rPr>
              <a:t>Role B: Conflict</a:t>
            </a:r>
          </a:p>
          <a:p>
            <a:pPr>
              <a:spcBef>
                <a:spcPts val="0"/>
              </a:spcBef>
              <a:buNone/>
            </a:pPr>
            <a:r>
              <a:rPr sz="2400" lang="en">
                <a:solidFill>
                  <a:srgbClr val="FFD700"/>
                </a:solidFill>
              </a:rPr>
              <a:t>Role C: Setting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Period 1 Groups: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1200150" x="304800"/>
            <a:ext cy="3630300" cx="4139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1. Tariq, Jaimee, Cayla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2. Dustin, Marissa,Isaac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3.Haley, Genna, Hunter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4.Antonio, Kayla, NaNa 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5.Ahmad, Alex P., Madie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6.Garrett, Alissa, Maddux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 txBox="1"/>
          <p:nvPr>
            <p:ph idx="2" type="body"/>
          </p:nvPr>
        </p:nvSpPr>
        <p:spPr>
          <a:xfrm>
            <a:off y="1200150" x="4378550"/>
            <a:ext cy="3630300" cx="4139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7.Kalissa, Kylie, Bailey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8.Jacob, Drew, Joshua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sz="2800" lang="en"/>
              <a:t>9.Luke, Bishop, Ana,  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sz="2800" lang="en"/>
              <a:t>    Mikey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10.Amanda, Ally, Alex Y.,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    Sam</a:t>
            </a:r>
          </a:p>
          <a:p>
            <a:pPr rtl="0">
              <a:spcBef>
                <a:spcPts val="0"/>
              </a:spcBef>
              <a:buNone/>
            </a:pPr>
            <a:r>
              <a:rPr sz="2800" lang="en"/>
              <a:t>11.Raequan, Tandra, 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    Alex N.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205978" x="457200"/>
            <a:ext cy="857400" cx="687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Period 2 Groups: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1200150" x="304800"/>
            <a:ext cy="3630300" cx="4139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1.Kyle, Maddi, Brandon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2.Luke, Spencer, Mo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3.Cameron, Abbey H.,Jon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4.Yuba, Abbey B., Dominic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5.Nick, Krista, Jacob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6.Jordan, Morgan, Logan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 txBox="1"/>
          <p:nvPr>
            <p:ph idx="2" type="body"/>
          </p:nvPr>
        </p:nvSpPr>
        <p:spPr>
          <a:xfrm>
            <a:off y="1200150" x="4378550"/>
            <a:ext cy="3630300" cx="4139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7.Dalton, Joshua, 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   Aleacia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8.Tyler, Huy, Casey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sz="2800" lang="en"/>
              <a:t>9.Charles, Christina, 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rPr sz="2800" lang="en"/>
              <a:t>   Steven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10.Devin, Katherina, Eric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eps">
  <a:themeElements>
    <a:clrScheme name="Custom 46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FD80C"/>
      </a:accent1>
      <a:accent2>
        <a:srgbClr val="CD108C"/>
      </a:accent2>
      <a:accent3>
        <a:srgbClr val="0990DB"/>
      </a:accent3>
      <a:accent4>
        <a:srgbClr val="AAAAAA"/>
      </a:accent4>
      <a:accent5>
        <a:srgbClr val="C3F180"/>
      </a:accent5>
      <a:accent6>
        <a:srgbClr val="FF986D"/>
      </a:accent6>
      <a:hlink>
        <a:srgbClr val="ABABAB"/>
      </a:hlink>
      <a:folHlink>
        <a:srgbClr val="66666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